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Портфолио школьника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5792688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Загайнов Глеб Сергеевич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6624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Классный руководитель:  Загайнова Алёна Ивановна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Начато: 01.09.2020                                  Окончено: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7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2912368" cy="720080"/>
          </a:xfrm>
        </p:spPr>
        <p:txBody>
          <a:bodyPr/>
          <a:lstStyle/>
          <a:p>
            <a:r>
              <a:rPr lang="ru-RU" dirty="0" smtClean="0"/>
              <a:t>Это 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168352" cy="422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4220"/>
            <a:ext cx="206104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5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76" y="3649779"/>
            <a:ext cx="1296144" cy="2117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77531"/>
            <a:ext cx="1512168" cy="2510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0"/>
            <a:ext cx="1584176" cy="211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659142"/>
            <a:ext cx="1581293" cy="210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09339"/>
            <a:ext cx="1440160" cy="2447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Школа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5292"/>
            <a:ext cx="6400800" cy="295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00800" cy="685800"/>
          </a:xfrm>
        </p:spPr>
        <p:txBody>
          <a:bodyPr/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2880320" cy="3840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деревня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420887"/>
            <a:ext cx="6656784" cy="307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87065"/>
            <a:ext cx="183568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85434"/>
            <a:ext cx="1806543" cy="302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77" y="2383803"/>
            <a:ext cx="1790628" cy="302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34" y="2385434"/>
            <a:ext cx="1812690" cy="30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Походы и праздники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27" y="1988840"/>
            <a:ext cx="3724115" cy="171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33281"/>
            <a:ext cx="2163909" cy="287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7626"/>
            <a:ext cx="2259784" cy="169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0312" y="3002491"/>
            <a:ext cx="392088" cy="248391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</TotalTime>
  <Words>31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Портфолио школьника</vt:lpstr>
      <vt:lpstr>Это я</vt:lpstr>
      <vt:lpstr>Моя семья</vt:lpstr>
      <vt:lpstr>Моя Школа</vt:lpstr>
      <vt:lpstr>Мой Класс</vt:lpstr>
      <vt:lpstr>Моя деревня</vt:lpstr>
      <vt:lpstr>Мои Достижения</vt:lpstr>
      <vt:lpstr>Походы и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школьника</dc:title>
  <dc:creator>Алёна</dc:creator>
  <cp:lastModifiedBy>Алёна</cp:lastModifiedBy>
  <cp:revision>10</cp:revision>
  <dcterms:created xsi:type="dcterms:W3CDTF">2023-09-27T10:16:47Z</dcterms:created>
  <dcterms:modified xsi:type="dcterms:W3CDTF">2023-09-27T11:35:32Z</dcterms:modified>
</cp:coreProperties>
</file>